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65" r:id="rId3"/>
    <p:sldId id="277" r:id="rId4"/>
    <p:sldId id="278" r:id="rId5"/>
    <p:sldId id="27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6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542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100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853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43842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798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867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494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59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344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146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31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69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291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55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503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474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C9870327-8AE6-4850-A397-240B3937FC12}"/>
              </a:ext>
            </a:extLst>
          </p:cNvPr>
          <p:cNvSpPr txBox="1">
            <a:spLocks/>
          </p:cNvSpPr>
          <p:nvPr/>
        </p:nvSpPr>
        <p:spPr>
          <a:xfrm>
            <a:off x="1830533" y="1804266"/>
            <a:ext cx="9758938" cy="27339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MX" sz="7200" dirty="0"/>
              <a:t>Idea de detección de placa</a:t>
            </a:r>
            <a:endParaRPr lang="es-GT" sz="7200" dirty="0"/>
          </a:p>
        </p:txBody>
      </p:sp>
    </p:spTree>
    <p:extLst>
      <p:ext uri="{BB962C8B-B14F-4D97-AF65-F5344CB8AC3E}">
        <p14:creationId xmlns:p14="http://schemas.microsoft.com/office/powerpoint/2010/main" val="3226000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AEF3CA-32C9-4F4B-8BC1-B8CFE2F5F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2088" y="568691"/>
            <a:ext cx="8911687" cy="1280890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rgbClr val="FFC000"/>
                </a:solidFill>
              </a:rPr>
              <a:t>Paso # 1</a:t>
            </a:r>
            <a:endParaRPr lang="es-GT" b="1" dirty="0">
              <a:solidFill>
                <a:srgbClr val="FFC000"/>
              </a:solidFill>
            </a:endParaRP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8A78A96-4963-43E3-9D51-8243DBB1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379" y="1849581"/>
            <a:ext cx="5811145" cy="43130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800" dirty="0"/>
              <a:t>-Usuario muestra su QR (al ser escaneado queda registrado todos los datos)</a:t>
            </a:r>
          </a:p>
          <a:p>
            <a:pPr marL="0" indent="0">
              <a:buNone/>
            </a:pPr>
            <a:r>
              <a:rPr lang="es-MX" sz="2800" dirty="0"/>
              <a:t>	-Cámara registra placa delantera, y guarda foto del auto</a:t>
            </a:r>
          </a:p>
          <a:p>
            <a:pPr marL="0" indent="0">
              <a:buNone/>
            </a:pPr>
            <a:r>
              <a:rPr lang="es-MX" sz="2800" dirty="0"/>
              <a:t>- En este momento el servicio tiene el estado: </a:t>
            </a:r>
            <a:r>
              <a:rPr lang="es-MX" sz="2800" b="1" dirty="0">
                <a:solidFill>
                  <a:srgbClr val="FFC000"/>
                </a:solidFill>
              </a:rPr>
              <a:t>EN PROCESO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1EFA2A-869E-47A8-A057-AF3AAE6775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60" t="6239"/>
          <a:stretch/>
        </p:blipFill>
        <p:spPr>
          <a:xfrm>
            <a:off x="6815086" y="666748"/>
            <a:ext cx="4578689" cy="299085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0C6C4ADC-E122-4CAA-8A80-85DBECF9FE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00" r="37709" b="39722"/>
          <a:stretch/>
        </p:blipFill>
        <p:spPr>
          <a:xfrm>
            <a:off x="8001000" y="4181477"/>
            <a:ext cx="2847975" cy="198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457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AEF3CA-32C9-4F4B-8BC1-B8CFE2F5F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6578" y="459574"/>
            <a:ext cx="3650279" cy="1259894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rgbClr val="FF0000"/>
                </a:solidFill>
              </a:rPr>
              <a:t>Paso # 2</a:t>
            </a:r>
            <a:endParaRPr lang="es-GT" b="1" dirty="0">
              <a:solidFill>
                <a:srgbClr val="FF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8A78A96-4963-43E3-9D51-8243DBB1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4" y="1630173"/>
            <a:ext cx="4256150" cy="37592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800" dirty="0"/>
              <a:t>-Cuando el usuario se va a retirar, va a </a:t>
            </a:r>
            <a:r>
              <a:rPr lang="es-GT" sz="2800" dirty="0"/>
              <a:t>caja</a:t>
            </a:r>
          </a:p>
          <a:p>
            <a:pPr marL="0" indent="0">
              <a:buNone/>
            </a:pPr>
            <a:r>
              <a:rPr lang="es-GT" sz="2800" dirty="0"/>
              <a:t>-En caja le escanean el QR y hace el pago</a:t>
            </a:r>
          </a:p>
          <a:p>
            <a:pPr marL="0" indent="0">
              <a:buNone/>
            </a:pPr>
            <a:r>
              <a:rPr lang="es-GT" sz="2800" dirty="0"/>
              <a:t>-</a:t>
            </a:r>
            <a:r>
              <a:rPr lang="es-MX" sz="2800" dirty="0"/>
              <a:t> En este momento el servicio tiene el estado: </a:t>
            </a:r>
            <a:r>
              <a:rPr lang="es-MX" sz="2800" b="1" dirty="0">
                <a:solidFill>
                  <a:srgbClr val="FF0000"/>
                </a:solidFill>
              </a:rPr>
              <a:t>PAGADO</a:t>
            </a:r>
            <a:endParaRPr lang="es-MX" sz="2800" dirty="0">
              <a:solidFill>
                <a:srgbClr val="FF0000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EE24C6B-83FE-4EBB-8F39-0024C11A37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22" t="6944" b="26970"/>
          <a:stretch/>
        </p:blipFill>
        <p:spPr>
          <a:xfrm>
            <a:off x="7196857" y="3911686"/>
            <a:ext cx="3371850" cy="2486740"/>
          </a:xfrm>
          <a:prstGeom prst="rect">
            <a:avLst/>
          </a:prstGeom>
        </p:spPr>
      </p:pic>
      <p:sp>
        <p:nvSpPr>
          <p:cNvPr id="13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8F06B19-7102-4C00-AFC3-7FCC4D6F1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813" y="962025"/>
            <a:ext cx="4083811" cy="229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53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AEF3CA-32C9-4F4B-8BC1-B8CFE2F5F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2088" y="568691"/>
            <a:ext cx="8911687" cy="1280890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rgbClr val="00B050"/>
                </a:solidFill>
              </a:rPr>
              <a:t>Paso # 3</a:t>
            </a:r>
            <a:endParaRPr lang="es-GT" b="1" dirty="0">
              <a:solidFill>
                <a:srgbClr val="00B050"/>
              </a:solidFill>
            </a:endParaRPr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4B1CF162-5A4A-469B-8EBE-80A8A2863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499" y="1744473"/>
            <a:ext cx="4256150" cy="375925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MX" sz="2800" dirty="0"/>
              <a:t>-El usuario se retira del parqueo</a:t>
            </a:r>
          </a:p>
          <a:p>
            <a:pPr marL="0" indent="0">
              <a:buNone/>
            </a:pPr>
            <a:r>
              <a:rPr lang="es-GT" sz="2800" dirty="0"/>
              <a:t>-Cámara lee la placa de atrás y al obtiene el servicio al que corresponde la placa </a:t>
            </a:r>
          </a:p>
          <a:p>
            <a:pPr marL="0" indent="0">
              <a:buNone/>
            </a:pPr>
            <a:r>
              <a:rPr lang="es-GT" sz="2800" dirty="0"/>
              <a:t>-</a:t>
            </a:r>
            <a:r>
              <a:rPr lang="es-MX" sz="2800" dirty="0"/>
              <a:t> En este momento el servicio tiene el estado: </a:t>
            </a:r>
            <a:r>
              <a:rPr lang="es-MX" sz="2800" b="1" dirty="0">
                <a:solidFill>
                  <a:srgbClr val="00B050"/>
                </a:solidFill>
              </a:rPr>
              <a:t>FINALIZADO</a:t>
            </a:r>
            <a:endParaRPr lang="es-MX" sz="2800" dirty="0">
              <a:solidFill>
                <a:srgbClr val="00B050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58E2E1C-1973-4179-8EE5-D6650F325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4452" y="1849581"/>
            <a:ext cx="3081049" cy="227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0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78EDE67-4D77-4F6A-B33F-EAA373A8B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805" y="374997"/>
            <a:ext cx="8994840" cy="610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994596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1434</TotalTime>
  <Words>122</Words>
  <Application>Microsoft Office PowerPoint</Application>
  <PresentationFormat>Panorámica</PresentationFormat>
  <Paragraphs>13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Espiral</vt:lpstr>
      <vt:lpstr>Presentación de PowerPoint</vt:lpstr>
      <vt:lpstr>Paso # 1</vt:lpstr>
      <vt:lpstr>Paso # 2</vt:lpstr>
      <vt:lpstr>Paso # 3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P?rez Escobar</dc:creator>
  <cp:lastModifiedBy>Jorge Enrique P?rez Escobar</cp:lastModifiedBy>
  <cp:revision>8</cp:revision>
  <dcterms:created xsi:type="dcterms:W3CDTF">2022-03-17T14:58:57Z</dcterms:created>
  <dcterms:modified xsi:type="dcterms:W3CDTF">2022-04-28T23:46:12Z</dcterms:modified>
</cp:coreProperties>
</file>

<file path=docProps/thumbnail.jpeg>
</file>